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  <p:sldId id="262" r:id="Rel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Relationship Type="http://schemas.openxmlformats.org/officeDocument/2006/relationships/slide" Target="/ppt/slides/slide7.xml" Id="RelId5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waterfallChart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Reset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Total_Sales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Total_Profit%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areaChart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Product Order Priority &amp; changes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 Product Sales by Sales Channel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treemap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treemap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Customers_in_price_range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Total_Sales by Price &amp; Product type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 sales &amp; Profit by Price range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Units sold_in_price_range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6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hundredPercentStackedColumnChart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scatterChart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67705a01-acdd-4fa6-b2e7-d332e2bf5100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a51ba62d8d644500" /><Relationship Type="http://schemas.openxmlformats.org/officeDocument/2006/relationships/slideLayout" Target="/ppt/slideLayouts/slideLayout8.xml" Id="R50e1f63a83554ad3" /><Relationship Type="http://schemas.openxmlformats.org/officeDocument/2006/relationships/hyperlink" Target="https://app.powerbi.com/groups/me/reports/67705a01-acdd-4fa6-b2e7-d332e2bf5100/?pbi_source=PowerPoint" TargetMode="External" Id="RelId0" /><Relationship Type="http://schemas.openxmlformats.org/officeDocument/2006/relationships/image" Target="/ppt/media/image4.png" Id="imgId36684789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caefee081e504f77" /><Relationship Type="http://schemas.openxmlformats.org/officeDocument/2006/relationships/slideLayout" Target="/ppt/slideLayouts/slideLayout8.xml" Id="Rc6291079350f4741" /><Relationship Type="http://schemas.openxmlformats.org/officeDocument/2006/relationships/hyperlink" Target="https://app.powerbi.com/groups/me/reports/67705a01-acdd-4fa6-b2e7-d332e2bf5100/?pbi_source=PowerPoint" TargetMode="External" Id="RelId1" /><Relationship Type="http://schemas.openxmlformats.org/officeDocument/2006/relationships/image" Target="/ppt/media/image5.png" Id="imgId36684790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02b10ea7966b4939" /><Relationship Type="http://schemas.openxmlformats.org/officeDocument/2006/relationships/slideLayout" Target="/ppt/slideLayouts/slideLayout8.xml" Id="Rf93a314ae4b143d6" /><Relationship Type="http://schemas.openxmlformats.org/officeDocument/2006/relationships/hyperlink" Target="https://app.powerbi.com/groups/me/reports/67705a01-acdd-4fa6-b2e7-d332e2bf5100/?pbi_source=PowerPoint" TargetMode="External" Id="RelId2" /><Relationship Type="http://schemas.openxmlformats.org/officeDocument/2006/relationships/image" Target="/ppt/media/image6.png" Id="imgId3668479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d566ab8bbf364c11" /><Relationship Type="http://schemas.openxmlformats.org/officeDocument/2006/relationships/slideLayout" Target="/ppt/slideLayouts/slideLayout8.xml" Id="R644e9e1c79394c41" /><Relationship Type="http://schemas.openxmlformats.org/officeDocument/2006/relationships/hyperlink" Target="https://app.powerbi.com/groups/me/reports/67705a01-acdd-4fa6-b2e7-d332e2bf5100/?pbi_source=PowerPoint" TargetMode="External" Id="RelId3" /><Relationship Type="http://schemas.openxmlformats.org/officeDocument/2006/relationships/image" Target="/ppt/media/image7.png" Id="imgId36684792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28476bbf27d447ca" /><Relationship Type="http://schemas.openxmlformats.org/officeDocument/2006/relationships/slideLayout" Target="/ppt/slideLayouts/slideLayout8.xml" Id="R054b08d2834d4fe2" /><Relationship Type="http://schemas.openxmlformats.org/officeDocument/2006/relationships/hyperlink" Target="https://app.powerbi.com/groups/me/reports/67705a01-acdd-4fa6-b2e7-d332e2bf5100/?pbi_source=PowerPoint" TargetMode="External" Id="RelId4" /><Relationship Type="http://schemas.openxmlformats.org/officeDocument/2006/relationships/image" Target="/ppt/media/image8.png" Id="imgId36684793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d1d72b09826b46a9" /><Relationship Type="http://schemas.openxmlformats.org/officeDocument/2006/relationships/slideLayout" Target="/ppt/slideLayouts/slideLayout8.xml" Id="R4c1c4f7866984703" /><Relationship Type="http://schemas.openxmlformats.org/officeDocument/2006/relationships/hyperlink" Target="https://app.powerbi.com/groups/me/reports/67705a01-acdd-4fa6-b2e7-d332e2bf5100/?pbi_source=PowerPoint" TargetMode="External" Id="RelId5" /><Relationship Type="http://schemas.openxmlformats.org/officeDocument/2006/relationships/image" Target="/ppt/media/image9.png" Id="imgId36684794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amazon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3/8/2023 5:16:27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3/8/2023 5:06:04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image ,image ,image ,image ,image ,textbox ,textbox ,textbox ,textbox ,textbox ,card ,textbox ,image ,textbox ,textbox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68478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Home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lineChart ,slicer ,waterfallChart ,pivotTable ,pivotTable ,textbox ,image ,image ,image ,Reset ,image ,Total_Sales ,Total_Profit% ,image ,slicer ,areaChart ,textbox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68479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analysis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licer ,Product Order Priority &amp; changes , Product Sales by Sales Channel ,pivotTable ,image ,image ,image ,image ,treemap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68479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Product analysis 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licer ,image ,treemap ,textbox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68479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Product insights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ustomers_in_price_range ,Total_Sales by Price &amp; Product type ,slicer ,image ,image ,image ,image ,Total sales &amp; Profit by Price range ,image ,image ,textbox ,Units sold_in_price_range ,slicer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68479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Price analysis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7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votTable ,slicer ,hundredPercentStackedColumnChart ,scatterChart ,slicer ,slicer ,pivotTable ,image ,image ,image ,image ,image ,textbox. Please refer to the notes on this slide for details">
            <a:hlinkClick xmlns:r="http://schemas.openxmlformats.org/officeDocument/2006/relationships" xmlns:a="http://schemas.openxmlformats.org/drawingml/2006/main" r:id="RelId5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68479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Global outlook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